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66" r:id="rId2"/>
    <p:sldId id="268" r:id="rId3"/>
    <p:sldId id="269" r:id="rId4"/>
    <p:sldId id="270" r:id="rId5"/>
  </p:sldIdLst>
  <p:sldSz cx="9144000" cy="5143500" type="screen16x9"/>
  <p:notesSz cx="6858000" cy="9144000"/>
  <p:embeddedFontLst>
    <p:embeddedFont>
      <p:font typeface="Helvetica Neue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753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209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9991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2069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/>
        </p:nvSpPr>
        <p:spPr>
          <a:xfrm>
            <a:off x="6922775" y="4835833"/>
            <a:ext cx="2226000" cy="3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© Tech Marionette Ltd 2019</a:t>
            </a:r>
            <a:endParaRPr sz="1000" dirty="0"/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4632600"/>
            <a:ext cx="761315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hape 55">
            <a:extLst>
              <a:ext uri="{FF2B5EF4-FFF2-40B4-BE49-F238E27FC236}">
                <a16:creationId xmlns:a16="http://schemas.microsoft.com/office/drawing/2014/main" id="{83E15B6A-84C8-4E2A-B8C3-6A608E6B6123}"/>
              </a:ext>
            </a:extLst>
          </p:cNvPr>
          <p:cNvSpPr txBox="1"/>
          <p:nvPr/>
        </p:nvSpPr>
        <p:spPr>
          <a:xfrm>
            <a:off x="2337900" y="100763"/>
            <a:ext cx="38586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BAD2"/>
              </a:buClr>
              <a:buSzPts val="2200"/>
              <a:buFont typeface="Noto Sans Symbols"/>
              <a:buNone/>
            </a:pPr>
            <a:r>
              <a:rPr lang="en" sz="1800" b="1" dirty="0">
                <a:latin typeface="Helvetica Neue"/>
                <a:ea typeface="Helvetica Neue"/>
                <a:cs typeface="Helvetica Neue"/>
                <a:sym typeface="Helvetica Neue"/>
              </a:rPr>
              <a:t>CAPEX</a:t>
            </a:r>
            <a:endParaRPr sz="1800" b="1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4F8CB5-A99D-4CA5-AD9E-714A6FC766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8632" y="406763"/>
            <a:ext cx="7306735" cy="41100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/>
        </p:nvSpPr>
        <p:spPr>
          <a:xfrm>
            <a:off x="6922775" y="4835833"/>
            <a:ext cx="2226000" cy="3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© Tech Marionette Ltd 2019</a:t>
            </a:r>
            <a:endParaRPr sz="1000" dirty="0"/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4632600"/>
            <a:ext cx="761315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55">
            <a:extLst>
              <a:ext uri="{FF2B5EF4-FFF2-40B4-BE49-F238E27FC236}">
                <a16:creationId xmlns:a16="http://schemas.microsoft.com/office/drawing/2014/main" id="{3DE08AE6-52AE-4F34-B30B-C37FAA4FB879}"/>
              </a:ext>
            </a:extLst>
          </p:cNvPr>
          <p:cNvSpPr txBox="1"/>
          <p:nvPr/>
        </p:nvSpPr>
        <p:spPr>
          <a:xfrm>
            <a:off x="2329433" y="346296"/>
            <a:ext cx="38586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BAD2"/>
              </a:buClr>
              <a:buSzPts val="2200"/>
              <a:buFont typeface="Noto Sans Symbols"/>
              <a:buNone/>
            </a:pPr>
            <a:r>
              <a:rPr lang="en" sz="1800" b="1" dirty="0">
                <a:latin typeface="Helvetica Neue"/>
                <a:ea typeface="Helvetica Neue"/>
                <a:cs typeface="Helvetica Neue"/>
                <a:sym typeface="Helvetica Neue"/>
              </a:rPr>
              <a:t>DEPRECIATION</a:t>
            </a:r>
            <a:endParaRPr sz="1800" b="1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F9C989-02CC-4880-AA45-906B84FCD5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667" y="652296"/>
            <a:ext cx="72136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10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/>
        </p:nvSpPr>
        <p:spPr>
          <a:xfrm>
            <a:off x="6922775" y="4835833"/>
            <a:ext cx="2226000" cy="3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© Tech Marionette Ltd 2019</a:t>
            </a:r>
            <a:endParaRPr sz="1000" dirty="0"/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4632600"/>
            <a:ext cx="761315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hape 55">
            <a:extLst>
              <a:ext uri="{FF2B5EF4-FFF2-40B4-BE49-F238E27FC236}">
                <a16:creationId xmlns:a16="http://schemas.microsoft.com/office/drawing/2014/main" id="{83E15B6A-84C8-4E2A-B8C3-6A608E6B6123}"/>
              </a:ext>
            </a:extLst>
          </p:cNvPr>
          <p:cNvSpPr txBox="1"/>
          <p:nvPr/>
        </p:nvSpPr>
        <p:spPr>
          <a:xfrm>
            <a:off x="2337900" y="100763"/>
            <a:ext cx="38586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BAD2"/>
              </a:buClr>
              <a:buSzPts val="2200"/>
              <a:buFont typeface="Noto Sans Symbols"/>
              <a:buNone/>
            </a:pPr>
            <a:r>
              <a:rPr lang="en" sz="1800" b="1" dirty="0">
                <a:latin typeface="Helvetica Neue"/>
                <a:ea typeface="Helvetica Neue"/>
                <a:cs typeface="Helvetica Neue"/>
                <a:sym typeface="Helvetica Neue"/>
              </a:rPr>
              <a:t>CAPEX</a:t>
            </a:r>
            <a:endParaRPr sz="1800" b="1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B683DD-B256-407E-88B5-325EFE58D2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790" y="406763"/>
            <a:ext cx="7442543" cy="418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44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/>
        </p:nvSpPr>
        <p:spPr>
          <a:xfrm>
            <a:off x="6922775" y="4835833"/>
            <a:ext cx="2226000" cy="3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© Tech Marionette Ltd 2019</a:t>
            </a:r>
            <a:endParaRPr sz="1000" dirty="0"/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4632600"/>
            <a:ext cx="761315" cy="4346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55">
            <a:extLst>
              <a:ext uri="{FF2B5EF4-FFF2-40B4-BE49-F238E27FC236}">
                <a16:creationId xmlns:a16="http://schemas.microsoft.com/office/drawing/2014/main" id="{3DE08AE6-52AE-4F34-B30B-C37FAA4FB879}"/>
              </a:ext>
            </a:extLst>
          </p:cNvPr>
          <p:cNvSpPr txBox="1"/>
          <p:nvPr/>
        </p:nvSpPr>
        <p:spPr>
          <a:xfrm>
            <a:off x="2329433" y="346296"/>
            <a:ext cx="38586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BAD2"/>
              </a:buClr>
              <a:buSzPts val="2200"/>
              <a:buFont typeface="Noto Sans Symbols"/>
              <a:buNone/>
            </a:pPr>
            <a:r>
              <a:rPr lang="en" sz="1800" b="1" dirty="0">
                <a:latin typeface="Helvetica Neue"/>
                <a:ea typeface="Helvetica Neue"/>
                <a:cs typeface="Helvetica Neue"/>
                <a:sym typeface="Helvetica Neue"/>
              </a:rPr>
              <a:t>DEPRECIATION</a:t>
            </a:r>
            <a:endParaRPr sz="1800" b="1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0113B3-8B20-4C25-A790-4EEF71850C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515" y="652295"/>
            <a:ext cx="7180418" cy="403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58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24</Words>
  <Application>Microsoft Office PowerPoint</Application>
  <PresentationFormat>On-screen Show (16:9)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Helvetica Neue</vt:lpstr>
      <vt:lpstr>Arial</vt:lpstr>
      <vt:lpstr>Noto Sans Symbols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JG</dc:creator>
  <cp:lastModifiedBy>Jason Gibbs</cp:lastModifiedBy>
  <cp:revision>13</cp:revision>
  <dcterms:modified xsi:type="dcterms:W3CDTF">2019-02-27T10:49:17Z</dcterms:modified>
</cp:coreProperties>
</file>